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797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69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289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74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6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17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9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1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780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7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5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C1685-49B8-4097-8644-F5FF4B50845E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62D6D-35EE-4865-862F-8581268EE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8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A8EEE6-7787-73FB-3B4E-FAB325541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6" r="5696"/>
          <a:stretch/>
        </p:blipFill>
        <p:spPr>
          <a:xfrm>
            <a:off x="0" y="-27264"/>
            <a:ext cx="9144000" cy="688526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948BD2D-4B99-48C0-9C4B-6ED4C55D3868}"/>
              </a:ext>
            </a:extLst>
          </p:cNvPr>
          <p:cNvSpPr/>
          <p:nvPr/>
        </p:nvSpPr>
        <p:spPr>
          <a:xfrm>
            <a:off x="263890" y="81677"/>
            <a:ext cx="7566318" cy="199937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B446FE-4222-40F9-B94D-3D34F5E2B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9681" y="6006704"/>
            <a:ext cx="1787302" cy="359905"/>
          </a:xfrm>
          <a:prstGeom prst="rect">
            <a:avLst/>
          </a:prstGeom>
          <a:effectLst>
            <a:outerShdw blurRad="50800" dist="38100" dir="5400000" algn="t" rotWithShape="0">
              <a:schemeClr val="bg1">
                <a:alpha val="40000"/>
              </a:scheme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4549E2-9ADE-44BF-9C20-78D6801F8F2F}"/>
              </a:ext>
            </a:extLst>
          </p:cNvPr>
          <p:cNvSpPr txBox="1"/>
          <p:nvPr/>
        </p:nvSpPr>
        <p:spPr>
          <a:xfrm>
            <a:off x="295314" y="293673"/>
            <a:ext cx="7287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baseline="30000" dirty="0">
                <a:solidFill>
                  <a:srgbClr val="002060"/>
                </a:solidFill>
                <a:latin typeface="Adelle PE" panose="02000503060000020004" pitchFamily="50" charset="0"/>
              </a:rPr>
              <a:t>Make your year-end gift count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87E38-EDF5-4762-8673-5183958572A7}"/>
              </a:ext>
            </a:extLst>
          </p:cNvPr>
          <p:cNvSpPr txBox="1"/>
          <p:nvPr/>
        </p:nvSpPr>
        <p:spPr>
          <a:xfrm>
            <a:off x="295314" y="884344"/>
            <a:ext cx="7287900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30000" dirty="0">
                <a:latin typeface="Gotham Book" pitchFamily="50" charset="0"/>
              </a:rPr>
              <a:t>The Presbyterian Foundation is here to help you with your year-end giving. Gifts need to be postmarked by December 31, 2026 to count as tax deductions for this year. </a:t>
            </a:r>
          </a:p>
          <a:p>
            <a:endParaRPr lang="en-US" sz="2400" baseline="30000" dirty="0">
              <a:latin typeface="Gotham Book" pitchFamily="50" charset="0"/>
            </a:endParaRPr>
          </a:p>
          <a:p>
            <a:r>
              <a:rPr lang="en-US" sz="2400" baseline="30000" dirty="0">
                <a:latin typeface="Gotham Book" pitchFamily="50" charset="0"/>
              </a:rPr>
              <a:t>Go to </a:t>
            </a:r>
            <a:r>
              <a:rPr lang="en-US" sz="2400" baseline="30000" dirty="0">
                <a:solidFill>
                  <a:schemeClr val="accent1"/>
                </a:solidFill>
                <a:latin typeface="Gotham Book" pitchFamily="50" charset="0"/>
              </a:rPr>
              <a:t>presbyterianfoundation.org/year-end-giving</a:t>
            </a:r>
            <a:r>
              <a:rPr lang="en-US" sz="2400" baseline="30000" dirty="0">
                <a:latin typeface="Gotham Book" pitchFamily="50" charset="0"/>
              </a:rPr>
              <a:t> for more information. </a:t>
            </a:r>
          </a:p>
          <a:p>
            <a:endParaRPr lang="en-US" sz="1350" dirty="0"/>
          </a:p>
        </p:txBody>
      </p:sp>
      <p:pic>
        <p:nvPicPr>
          <p:cNvPr id="2" name="Picture 1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B17B0D73-0CBA-7CCF-0F5C-70069BBB3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14" y="5699476"/>
            <a:ext cx="985007" cy="98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591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</TotalTime>
  <Words>48</Words>
  <Application>Microsoft Office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Adelle PE</vt:lpstr>
      <vt:lpstr>Arial</vt:lpstr>
      <vt:lpstr>Calibri</vt:lpstr>
      <vt:lpstr>Calibri Light</vt:lpstr>
      <vt:lpstr>Gotham Book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Melaina Smith</dc:creator>
  <cp:lastModifiedBy>Melaina Smith</cp:lastModifiedBy>
  <cp:revision>19</cp:revision>
  <dcterms:created xsi:type="dcterms:W3CDTF">2021-11-19T19:11:51Z</dcterms:created>
  <dcterms:modified xsi:type="dcterms:W3CDTF">2026-10-20T13:46:56Z</dcterms:modified>
</cp:coreProperties>
</file>