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012-FEC2-4FD0-8E4F-52AF8366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E2AF6-1C35-499B-B731-27D1C37E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2FE7-1471-4992-8F41-E6C6C565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9B8C-9C6E-46C2-A1F6-CC19B717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3E02-B6D4-42FE-AC32-820C1541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B96C-53B8-4968-9449-48A51CFE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91562-5C7C-4920-8645-275561C0E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13C2-CAD5-4F5C-8868-DD267466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A189-0BA2-4AFF-9747-D8311094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F60A-BD1E-42BA-94D1-1481A4BA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388CC-65E3-4CF7-83D7-661EE592E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D295-6FC2-411A-82AB-6CA03C7C0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CB8A-E7B1-4032-BB60-FE6D6081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3A47-2BB5-4400-8B92-55BA8707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D895-CB2D-419A-99AB-F40801A6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0EF-67F7-4238-904B-4D04D657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3383-82AD-4061-9821-3121516A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1F6B-3A1C-42C5-9D12-FF00F33B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BD74A-320A-4702-89B4-935F37A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1B88-F351-4A01-A339-7C08084B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A8D3-6497-4F99-AEB1-9B297912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BCD0-F72D-41E9-BF7A-C858566B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9A6A-3B8C-4FEE-B181-6DFDE438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2C32-B8EB-4093-B4D4-7A565221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35BC-AA81-4234-BB3A-6321B8C4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0BD2-7429-424C-8403-490AAD0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818A-ED0C-4247-AABF-69EADC0F8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12475-D1E6-4B86-8A1C-9C69BD4BA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B84C-7B60-4C3B-A560-A21DBF1E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E0312-A6BA-4FDA-8BC2-2B6B5202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18540-6471-4647-BBBB-7F597044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9597-5A2A-4079-97C5-806CB44C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34D79-B268-4B14-A701-BC32AC1C3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3FB9-56DF-4B1F-BD4A-FA5EE51A7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29444-BCD8-480B-8577-947AB32F4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E8B7D-1B28-445A-8822-200E6E128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389F7-47D3-4BA4-8CEF-49693DDC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DBF50-15F8-4A4B-8D38-CDCDF6C4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45A4E-B83F-4954-9B97-3C01CD8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0116-A092-45D8-84B5-BE11823F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77770-F6F8-46A2-B0AF-FDD3871F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484AD-A3A3-4F01-990A-51F1F477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5B94F-45ED-4784-9C6B-68E373E3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3C5C8-B85D-4B0A-A826-490EC867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221F2-E8FC-4687-A2E9-0CCB6865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1EA6D-BD6D-4197-BC12-5B686BBE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8EBE-3879-4CD8-A92F-9E431E63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52CF-FE0E-4167-AEC6-7D0273A2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E195A-635C-4C8B-A5C3-9DCCC560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4C4F3-402F-4250-BADB-5744476B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BCCD5-6FFF-459B-AAF3-6F751BA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247C-ADDA-4A96-A78F-B9CDBCEE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21DF-FF0F-4D7B-AA06-921813E6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0BED2-A15E-47FE-8BEC-BA528C7E9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E9050-3A2B-4626-885B-82C6181E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AB2E3-20A5-46C6-8AB6-DEE48A2F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14CB0-DAF5-48A6-8073-E523B0E3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1B7BA-54B2-4C78-8588-99603A90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CF980-0D2C-48FB-88C1-703E620A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9CA19-D707-447D-82F2-799544D1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9C85-3E20-4FA2-91F8-82DFE9158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FD67-6747-484D-8820-C6A3319E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A9DC-3FB5-4D81-9E6B-BBE585C6A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52B58-7ED5-446D-A391-7249EC69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777" y="0"/>
            <a:ext cx="121912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07D905-A845-40F0-87A6-DA52B6238945}"/>
              </a:ext>
            </a:extLst>
          </p:cNvPr>
          <p:cNvSpPr/>
          <p:nvPr/>
        </p:nvSpPr>
        <p:spPr>
          <a:xfrm>
            <a:off x="248659" y="180366"/>
            <a:ext cx="6367801" cy="32486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549E2-9ADE-44BF-9C20-78D6801F8F2F}"/>
              </a:ext>
            </a:extLst>
          </p:cNvPr>
          <p:cNvSpPr txBox="1"/>
          <p:nvPr/>
        </p:nvSpPr>
        <p:spPr>
          <a:xfrm>
            <a:off x="195787" y="420303"/>
            <a:ext cx="619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>
                <a:solidFill>
                  <a:srgbClr val="002060"/>
                </a:solidFill>
                <a:latin typeface="Adelle PE" panose="02000503060000020004" pitchFamily="50" charset="0"/>
              </a:rPr>
              <a:t>Make your year-end </a:t>
            </a:r>
          </a:p>
          <a:p>
            <a:r>
              <a:rPr lang="en-US" sz="6600" b="1" baseline="30000" dirty="0">
                <a:solidFill>
                  <a:srgbClr val="002060"/>
                </a:solidFill>
                <a:latin typeface="Adelle PE" panose="02000503060000020004" pitchFamily="50" charset="0"/>
              </a:rPr>
              <a:t>gift 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7E38-EDF5-4762-8673-5183958572A7}"/>
              </a:ext>
            </a:extLst>
          </p:cNvPr>
          <p:cNvSpPr txBox="1"/>
          <p:nvPr/>
        </p:nvSpPr>
        <p:spPr>
          <a:xfrm>
            <a:off x="295314" y="1685887"/>
            <a:ext cx="60968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Gotham Book" pitchFamily="50" charset="0"/>
              </a:rPr>
              <a:t>The Presbyterian Foundation is here to help you with your year-end giving. Gifts need to be postmarked by December 31, 2025 to count as tax deductions for this year. </a:t>
            </a:r>
          </a:p>
          <a:p>
            <a:endParaRPr lang="en-US" sz="2800" baseline="30000" dirty="0">
              <a:latin typeface="Gotham Book" pitchFamily="50" charset="0"/>
            </a:endParaRPr>
          </a:p>
          <a:p>
            <a:r>
              <a:rPr lang="en-US" sz="2800" baseline="30000" dirty="0">
                <a:latin typeface="Gotham Book" pitchFamily="50" charset="0"/>
              </a:rPr>
              <a:t>Go to </a:t>
            </a:r>
            <a:r>
              <a:rPr lang="en-US" sz="2800" baseline="30000" dirty="0">
                <a:solidFill>
                  <a:schemeClr val="accent1"/>
                </a:solidFill>
                <a:latin typeface="Gotham Book" pitchFamily="50" charset="0"/>
              </a:rPr>
              <a:t>presbyterianfoundation.org/year-end-giving</a:t>
            </a:r>
            <a:r>
              <a:rPr lang="en-US" sz="2800" baseline="30000" dirty="0">
                <a:latin typeface="Gotham Book" pitchFamily="50" charset="0"/>
              </a:rPr>
              <a:t> for more information.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446FE-4222-40F9-B94D-3D34F5E2B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173" y="6197760"/>
            <a:ext cx="2383068" cy="479874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2" name="Picture 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E9BC05F0-2B06-5398-5DCC-14442E9A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" y="5699476"/>
            <a:ext cx="985007" cy="9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Adelle PE</vt:lpstr>
      <vt:lpstr>Arial</vt:lpstr>
      <vt:lpstr>Calibri</vt:lpstr>
      <vt:lpstr>Calibri Light</vt:lpstr>
      <vt:lpstr>Gotham 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Melaina Smith</dc:creator>
  <cp:lastModifiedBy>Melaina Smith</cp:lastModifiedBy>
  <cp:revision>11</cp:revision>
  <dcterms:created xsi:type="dcterms:W3CDTF">2021-11-19T19:11:51Z</dcterms:created>
  <dcterms:modified xsi:type="dcterms:W3CDTF">2025-10-03T15:15:06Z</dcterms:modified>
</cp:coreProperties>
</file>