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685-49B8-4097-8644-F5FF4B50845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2D6D-35EE-4865-862F-8581268E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8EEE6-7787-73FB-3B4E-FAB32554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r="6734"/>
          <a:stretch/>
        </p:blipFill>
        <p:spPr>
          <a:xfrm>
            <a:off x="0" y="-27264"/>
            <a:ext cx="9144000" cy="68852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48BD2D-4B99-48C0-9C4B-6ED4C55D3868}"/>
              </a:ext>
            </a:extLst>
          </p:cNvPr>
          <p:cNvSpPr/>
          <p:nvPr/>
        </p:nvSpPr>
        <p:spPr>
          <a:xfrm>
            <a:off x="376712" y="81676"/>
            <a:ext cx="8390575" cy="2116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446FE-4222-40F9-B94D-3D34F5E2B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918" y="6267396"/>
            <a:ext cx="1787298" cy="359904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49E2-9ADE-44BF-9C20-78D6801F8F2F}"/>
              </a:ext>
            </a:extLst>
          </p:cNvPr>
          <p:cNvSpPr txBox="1"/>
          <p:nvPr/>
        </p:nvSpPr>
        <p:spPr>
          <a:xfrm>
            <a:off x="533727" y="293673"/>
            <a:ext cx="8518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>
                <a:solidFill>
                  <a:srgbClr val="002060"/>
                </a:solidFill>
                <a:latin typeface="Adelle PE" panose="02000503060000020004" pitchFamily="50" charset="0"/>
              </a:rPr>
              <a:t>Make your year-end gift 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87E38-EDF5-4762-8673-5183958572A7}"/>
              </a:ext>
            </a:extLst>
          </p:cNvPr>
          <p:cNvSpPr txBox="1"/>
          <p:nvPr/>
        </p:nvSpPr>
        <p:spPr>
          <a:xfrm>
            <a:off x="754881" y="810547"/>
            <a:ext cx="7634236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Gotham Book" pitchFamily="50" charset="0"/>
              </a:rPr>
              <a:t>The Presbyterian Foundation is here to help you with your year-end giving. Gifts need to be postmarked by December 31, 2025 to count as tax deductions for this year. </a:t>
            </a:r>
          </a:p>
          <a:p>
            <a:endParaRPr lang="en-US" sz="2400" baseline="30000" dirty="0">
              <a:latin typeface="Gotham Book" pitchFamily="50" charset="0"/>
            </a:endParaRPr>
          </a:p>
          <a:p>
            <a:r>
              <a:rPr lang="en-US" sz="2400" baseline="30000" dirty="0">
                <a:latin typeface="Gotham Book" pitchFamily="50" charset="0"/>
              </a:rPr>
              <a:t>Go to </a:t>
            </a:r>
            <a:r>
              <a:rPr lang="en-US" sz="2400" baseline="30000" dirty="0">
                <a:solidFill>
                  <a:schemeClr val="accent1"/>
                </a:solidFill>
                <a:latin typeface="Gotham Book" pitchFamily="50" charset="0"/>
              </a:rPr>
              <a:t>presbyterianfoundation.org/year-end-giving</a:t>
            </a:r>
            <a:r>
              <a:rPr lang="en-US" sz="2400" baseline="30000" dirty="0">
                <a:latin typeface="Gotham Book" pitchFamily="50" charset="0"/>
              </a:rPr>
              <a:t> for more information. </a:t>
            </a:r>
          </a:p>
          <a:p>
            <a:endParaRPr lang="en-US" sz="1350" dirty="0"/>
          </a:p>
        </p:txBody>
      </p:sp>
      <p:pic>
        <p:nvPicPr>
          <p:cNvPr id="2" name="Picture 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8D6EC70A-8293-634D-9F01-B7F55FAF8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" y="5699476"/>
            <a:ext cx="985007" cy="9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48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Adelle PE</vt:lpstr>
      <vt:lpstr>Arial</vt:lpstr>
      <vt:lpstr>Calibri</vt:lpstr>
      <vt:lpstr>Calibri Light</vt:lpstr>
      <vt:lpstr>Gotham Book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Melaina Smith</dc:creator>
  <cp:lastModifiedBy>Melaina Smith</cp:lastModifiedBy>
  <cp:revision>16</cp:revision>
  <dcterms:created xsi:type="dcterms:W3CDTF">2021-11-19T19:11:51Z</dcterms:created>
  <dcterms:modified xsi:type="dcterms:W3CDTF">2025-10-03T15:11:07Z</dcterms:modified>
</cp:coreProperties>
</file>