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8C012-FEC2-4FD0-8E4F-52AF83662D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6E2AF6-1C35-499B-B731-27D1C37E8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2F2FE7-1471-4992-8F41-E6C6C5659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C1685-49B8-4097-8644-F5FF4B50845E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3F9B8C-9C6E-46C2-A1F6-CC19B717F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933E02-B6D4-42FE-AC32-820C1541D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62D6D-35EE-4865-862F-8581268EE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383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DB96C-53B8-4968-9449-48A51CFE3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091562-5C7C-4920-8645-275561C0EB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F13C2-CAD5-4F5C-8868-DD267466A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C1685-49B8-4097-8644-F5FF4B50845E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C8A189-0BA2-4AFF-9747-D83110945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D8F60A-BD1E-42BA-94D1-1481A4BA0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62D6D-35EE-4865-862F-8581268EE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059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E388CC-65E3-4CF7-83D7-661EE592E4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9CD295-6FC2-411A-82AB-6CA03C7C0F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8ECB8A-E7B1-4032-BB60-FE6D6081D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C1685-49B8-4097-8644-F5FF4B50845E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D3A47-2BB5-4400-8B92-55BA87077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9D895-CB2D-419A-99AB-F40801A65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62D6D-35EE-4865-862F-8581268EE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788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A50EF-67F7-4238-904B-4D04D657E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A3383-82AD-4061-9821-3121516AC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721F6B-3A1C-42C5-9D12-FF00F33BA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C1685-49B8-4097-8644-F5FF4B50845E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0BD74A-320A-4702-89B4-935F37AEA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D11B88-F351-4A01-A339-7C08084B4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62D6D-35EE-4865-862F-8581268EE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162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6A8D3-6497-4F99-AEB1-9B297912F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F0BCD0-F72D-41E9-BF7A-C858566BE7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4C9A6A-3B8C-4FEE-B181-6DFDE4381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C1685-49B8-4097-8644-F5FF4B50845E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72C32-B8EB-4093-B4D4-7A5652214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D135BC-AA81-4234-BB3A-6321B8C4B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62D6D-35EE-4865-862F-8581268EE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981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20BD2-7429-424C-8403-490AAD099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5818A-ED0C-4247-AABF-69EADC0F8F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312475-D1E6-4B86-8A1C-9C69BD4BAC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55B84C-7B60-4C3B-A560-A21DBF1E2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C1685-49B8-4097-8644-F5FF4B50845E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0E0312-A6BA-4FDA-8BC2-2B6B5202A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818540-6471-4647-BBBB-7F597044D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62D6D-35EE-4865-862F-8581268EE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624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E9597-5A2A-4079-97C5-806CB44CB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134D79-B268-4B14-A701-BC32AC1C3B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C33FB9-56DF-4B1F-BD4A-FA5EE51A7B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529444-BCD8-480B-8577-947AB32F45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9E8B7D-1B28-445A-8822-200E6E128B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F389F7-47D3-4BA4-8CEF-49693DDCF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C1685-49B8-4097-8644-F5FF4B50845E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3DBF50-15F8-4A4B-8D38-CDCDF6C48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245A4E-B83F-4954-9B97-3C01CD835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62D6D-35EE-4865-862F-8581268EE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56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0116-A092-45D8-84B5-BE11823FA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477770-F6F8-46A2-B0AF-FDD3871F6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C1685-49B8-4097-8644-F5FF4B50845E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7484AD-A3A3-4F01-990A-51F1F477E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35B94F-45ED-4784-9C6B-68E373E30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62D6D-35EE-4865-862F-8581268EE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581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83C5C8-B85D-4B0A-A826-490EC8679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C1685-49B8-4097-8644-F5FF4B50845E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9221F2-E8FC-4687-A2E9-0CCB68653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21EA6D-BD6D-4197-BC12-5B686BBED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62D6D-35EE-4865-862F-8581268EE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557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F8EBE-3879-4CD8-A92F-9E431E63B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0152CF-FE0E-4167-AEC6-7D0273A25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DE195A-635C-4C8B-A5C3-9DCCC560A5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24C4F3-402F-4250-BADB-5744476B9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C1685-49B8-4097-8644-F5FF4B50845E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BBCCD5-6FFF-459B-AAF3-6F751BAB4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E0247C-ADDA-4A96-A78F-B9CDBCEE5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62D6D-35EE-4865-862F-8581268EE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067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121DF-FF0F-4D7B-AA06-921813E68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00BED2-A15E-47FE-8BEC-BA528C7E9F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9E9050-3A2B-4626-885B-82C6181E9C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5AB2E3-20A5-46C6-8AB6-DEE48A2F5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C1685-49B8-4097-8644-F5FF4B50845E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514CB0-DAF5-48A6-8073-E523B0E3A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F1B7BA-54B2-4C78-8588-99603A90F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62D6D-35EE-4865-862F-8581268EE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442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2CF980-0D2C-48FB-88C1-703E620AD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89CA19-D707-447D-82F2-799544D1CE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FA9C85-3E20-4FA2-91F8-82DFE91581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C1685-49B8-4097-8644-F5FF4B50845E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AFD67-6747-484D-8820-C6A3319EF7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75A9DC-3FB5-4D81-9E6B-BBE585C6A9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62D6D-35EE-4865-862F-8581268EE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991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0A52B58-7ED5-446D-A391-7249EC69A0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75" b="7475"/>
          <a:stretch/>
        </p:blipFill>
        <p:spPr>
          <a:xfrm>
            <a:off x="777" y="0"/>
            <a:ext cx="12191223" cy="68580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7907D905-A845-40F0-87A6-DA52B6238945}"/>
              </a:ext>
            </a:extLst>
          </p:cNvPr>
          <p:cNvSpPr/>
          <p:nvPr/>
        </p:nvSpPr>
        <p:spPr>
          <a:xfrm>
            <a:off x="248659" y="180366"/>
            <a:ext cx="9563878" cy="2404639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4549E2-9ADE-44BF-9C20-78D6801F8F2F}"/>
              </a:ext>
            </a:extLst>
          </p:cNvPr>
          <p:cNvSpPr txBox="1"/>
          <p:nvPr/>
        </p:nvSpPr>
        <p:spPr>
          <a:xfrm>
            <a:off x="195787" y="420303"/>
            <a:ext cx="945813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baseline="30000" dirty="0">
                <a:solidFill>
                  <a:srgbClr val="002060"/>
                </a:solidFill>
                <a:latin typeface="Adelle PE" panose="02000503060000020004" pitchFamily="50" charset="0"/>
              </a:rPr>
              <a:t>Make your year-end gift count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D87E38-EDF5-4762-8673-5183958572A7}"/>
              </a:ext>
            </a:extLst>
          </p:cNvPr>
          <p:cNvSpPr txBox="1"/>
          <p:nvPr/>
        </p:nvSpPr>
        <p:spPr>
          <a:xfrm>
            <a:off x="295314" y="1101438"/>
            <a:ext cx="9563878" cy="1805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aseline="30000" dirty="0">
                <a:latin typeface="Gotham Book" pitchFamily="50" charset="0"/>
              </a:rPr>
              <a:t>The Presbyterian Foundation is here to help you with your year-end giving. Gifts need to be postmarked by December 31, 2024 to count as tax deductions for this year. </a:t>
            </a:r>
          </a:p>
          <a:p>
            <a:endParaRPr lang="en-US" sz="2800" baseline="30000" dirty="0">
              <a:latin typeface="Gotham Book" pitchFamily="50" charset="0"/>
            </a:endParaRPr>
          </a:p>
          <a:p>
            <a:r>
              <a:rPr lang="en-US" sz="2800" baseline="30000" dirty="0">
                <a:latin typeface="Gotham Book" pitchFamily="50" charset="0"/>
              </a:rPr>
              <a:t>Go to </a:t>
            </a:r>
            <a:r>
              <a:rPr lang="en-US" sz="2800" baseline="30000" dirty="0">
                <a:solidFill>
                  <a:schemeClr val="accent1"/>
                </a:solidFill>
                <a:latin typeface="Gotham Book" pitchFamily="50" charset="0"/>
              </a:rPr>
              <a:t>presbyterianfoundation.org/year-end-giving</a:t>
            </a:r>
            <a:r>
              <a:rPr lang="en-US" sz="2800" baseline="30000" dirty="0">
                <a:latin typeface="Gotham Book" pitchFamily="50" charset="0"/>
              </a:rPr>
              <a:t> for more information. </a:t>
            </a:r>
          </a:p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DB446FE-4222-40F9-B94D-3D34F5E2B0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560439" y="6142378"/>
            <a:ext cx="2383068" cy="479873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4" name="Picture 3" descr="A qr code with a few black squares&#10;&#10;Description automatically generated">
            <a:extLst>
              <a:ext uri="{FF2B5EF4-FFF2-40B4-BE49-F238E27FC236}">
                <a16:creationId xmlns:a16="http://schemas.microsoft.com/office/drawing/2014/main" id="{7CCF996B-F7F2-E86C-29CA-AE1EC25EF1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314" y="5699476"/>
            <a:ext cx="985007" cy="985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591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48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Adelle PE</vt:lpstr>
      <vt:lpstr>Arial</vt:lpstr>
      <vt:lpstr>Calibri</vt:lpstr>
      <vt:lpstr>Calibri Light</vt:lpstr>
      <vt:lpstr>Gotham Book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Melaina Smith</dc:creator>
  <cp:lastModifiedBy>Melaina Smith</cp:lastModifiedBy>
  <cp:revision>11</cp:revision>
  <dcterms:created xsi:type="dcterms:W3CDTF">2021-11-19T19:11:51Z</dcterms:created>
  <dcterms:modified xsi:type="dcterms:W3CDTF">2024-10-21T20:30:43Z</dcterms:modified>
</cp:coreProperties>
</file>